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4C75F-35C6-4C35-99E4-DC287B27AB39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2D25A-A2DC-4470-91D1-4219E11248B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344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B1A7-EBB9-4610-A0CA-638A9656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56164-702A-4739-8C8A-BFF73988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87DF-F30C-41A2-BAD8-81B2D500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6D0D8-932F-4ABA-87AC-553ACB5E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D3F9D-6D44-41F3-8EA4-163BDF5F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857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39B2-853C-4D9A-BDE7-F80CC7CC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16E75-FDB0-4F15-AF17-81D5C0C63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A640-1185-4FA0-8595-FF9F1E0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96469-EADB-40E7-8246-1C751517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10476-68FF-4A90-80FC-02AB3DDD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753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F3C69-FB4D-4646-957E-7832C5B04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41C77-C347-4522-B6A0-155D97878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FEA5-C82B-4BDC-825E-DFF475BF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6AB3A-8638-4ACF-912A-5985B587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0A5D6-C9D4-43EC-8432-BAB20528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177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4F35-8707-4374-AF4C-D53E667B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40FB-5BEA-439E-BDE6-23A48CC9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C8E89-D037-4A39-9753-BE8FD911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5649-FBC8-4D23-A165-2EC22D1B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AF6D1-703E-46B7-A4A1-3472C64B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664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ECA1-8C0A-4867-B4A8-76C3ADD7B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8A528-D4C3-4B09-A1E2-5A4AA914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E213E-325B-4D57-B261-B648045E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043EA-C2A4-47BE-8B6F-FAEB40A9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302C-69EB-47CA-B596-78C7DFB5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754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BA6C-E1DB-4DEB-A8D6-CA7CA57E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49FC-D8F9-47D2-91B3-99939C084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14E18-E506-4348-9CB9-55BE74B54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600F6-4344-44F1-B9FF-D6A5ADBC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F85B3-7004-4BEE-B739-3B5FC860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DC6CD-77D8-4396-BB58-E88A6824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9974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BBD2-1813-44EF-BDBD-BD05196B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F6D09-E6FF-4754-9870-1395B4D76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C0FD8-BE33-4BE4-90FD-723480D40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D4FF5-91DA-4000-9923-FB2298B6E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45236-0B82-4E3A-866C-44F625D65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3631DA-C9E4-4C17-B0A2-D1E522F4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8B90C-2373-404D-B8C5-531A6CA5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2B35B-EC11-4065-96DC-CE587452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58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2435-F9FE-4EC9-A9C5-884CFB6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F569D-9BB2-41EA-AE42-570D9EDA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19CF2-D471-4180-BA2B-3006C5A9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F7B82-5448-4F83-ABC4-AD628795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302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CD9BB-85BB-443F-8451-D15450E8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1F6E-0911-4122-A24F-48A80DEA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F5393-1441-434F-87CB-EFF97E1D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315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A26A-F0DF-4FA5-A030-2FAFDE4C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BEF7-2C7B-433E-BA29-F751A3D0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2F816-8DE9-4232-8892-4FD0D937C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7735B-F2ED-402D-9E4C-92264FF5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D147D-EEC6-409F-81EE-12F72A24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18494-AE3D-4447-A4C7-8FE22075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048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8BAB-379D-48E4-BA94-32F80A3C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C99075-A3E0-41D8-96DC-667640F52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788F7-9B25-4134-B78F-B4299D1F7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B7ED5-06B3-4466-9F85-756E4122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FF9C9-C312-4E2F-80D0-EC15F147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ABC98-7E8D-4B36-869D-29992B3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614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E37F8-4013-4697-9015-8FA38865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4AC40-6C65-4E7C-9637-04E167F9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ED0E-CD1E-40A5-8654-6D83BF7B1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1DA83-AC86-4E9C-9CB4-0AF812F3B2B5}" type="datetimeFigureOut">
              <a:rPr lang="bg-BG" smtClean="0"/>
              <a:t>27.6.2021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5B8AC-FD69-4088-B1FC-5FDFEF1E9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AA9DE-CF21-4336-8CC9-775CE0097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71FF-B535-4003-AE19-B60AEF4FF6A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282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52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4D287E52-C29A-49F0-BB1A-2C5CD4E0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02" y="1135530"/>
            <a:ext cx="4565184" cy="456518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203990" cy="2782723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TEAM</a:t>
            </a:r>
            <a:r>
              <a:rPr lang="en-001" sz="4800">
                <a:solidFill>
                  <a:schemeClr val="bg1"/>
                </a:solidFill>
              </a:rPr>
              <a:t> - THE GODS</a:t>
            </a:r>
            <a:endParaRPr lang="bg-BG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643" y="3764655"/>
            <a:ext cx="5203989" cy="1936059"/>
          </a:xfrm>
        </p:spPr>
        <p:txBody>
          <a:bodyPr anchor="t">
            <a:normAutofit/>
          </a:bodyPr>
          <a:lstStyle/>
          <a:p>
            <a:pPr algn="l"/>
            <a:r>
              <a:rPr lang="en-001">
                <a:solidFill>
                  <a:schemeClr val="bg1"/>
                </a:solidFill>
              </a:rPr>
              <a:t>PROJECT - AQUA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5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E2B399-F3CE-4402-9418-377080B9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C2AA197-7A04-4AAA-A357-07EF9F4D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CCE44998-768E-4717-B599-E07990B4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960" y="-59873"/>
            <a:ext cx="10744153" cy="1499736"/>
          </a:xfrm>
        </p:spPr>
        <p:txBody>
          <a:bodyPr anchor="t">
            <a:normAutofit/>
          </a:bodyPr>
          <a:lstStyle/>
          <a:p>
            <a:pPr algn="l"/>
            <a:r>
              <a:rPr kumimoji="0" lang="bg-BG" altLang="bg-BG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Нашият отбор</a:t>
            </a:r>
            <a:endParaRPr lang="bg-BG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28C0DA-BF58-47C0-ABAA-17F9AD6CE321}"/>
              </a:ext>
            </a:extLst>
          </p:cNvPr>
          <p:cNvSpPr txBox="1">
            <a:spLocks/>
          </p:cNvSpPr>
          <p:nvPr/>
        </p:nvSpPr>
        <p:spPr>
          <a:xfrm>
            <a:off x="2620240" y="498088"/>
            <a:ext cx="10744153" cy="149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altLang="bg-BG" sz="4800">
                <a:solidFill>
                  <a:schemeClr val="bg1"/>
                </a:solidFill>
              </a:rPr>
              <a:t> </a:t>
            </a:r>
            <a:endParaRPr lang="bg-BG" sz="4800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71FDFE-033B-42BF-B789-32C65C57E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8467" y="3178845"/>
            <a:ext cx="5037138" cy="3903663"/>
          </a:xfrm>
        </p:spPr>
        <p:txBody>
          <a:bodyPr anchor="t">
            <a:normAutofit/>
          </a:bodyPr>
          <a:lstStyle/>
          <a:p>
            <a:pPr algn="l"/>
            <a:r>
              <a:rPr kumimoji="0" lang="bg-BG" altLang="bg-BG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lang="bg-BG" sz="4800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CF57E4-9328-44AD-97E3-1C7891E778A6}"/>
              </a:ext>
            </a:extLst>
          </p:cNvPr>
          <p:cNvSpPr txBox="1">
            <a:spLocks/>
          </p:cNvSpPr>
          <p:nvPr/>
        </p:nvSpPr>
        <p:spPr>
          <a:xfrm>
            <a:off x="2772640" y="650488"/>
            <a:ext cx="10744153" cy="149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altLang="bg-BG" sz="4800">
                <a:solidFill>
                  <a:schemeClr val="bg1"/>
                </a:solidFill>
              </a:rPr>
              <a:t> </a:t>
            </a:r>
            <a:endParaRPr lang="bg-BG" sz="4800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80FA28-44EC-453E-AE77-3BBDECE981CB}"/>
              </a:ext>
            </a:extLst>
          </p:cNvPr>
          <p:cNvSpPr txBox="1">
            <a:spLocks/>
          </p:cNvSpPr>
          <p:nvPr/>
        </p:nvSpPr>
        <p:spPr>
          <a:xfrm>
            <a:off x="2467840" y="345688"/>
            <a:ext cx="10744153" cy="149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bg-BG" altLang="bg-BG" sz="4800" dirty="0">
                <a:solidFill>
                  <a:schemeClr val="bg1"/>
                </a:solidFill>
              </a:rPr>
              <a:t> </a:t>
            </a:r>
            <a:endParaRPr lang="bg-BG" sz="48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99E65914-ABEE-40DB-90FB-0B40578A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4" y="959173"/>
            <a:ext cx="2118453" cy="163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A2F1328C-2324-450D-8239-CE123507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45" y="899267"/>
            <a:ext cx="2308852" cy="163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1D9660DB-A397-4D57-B0AF-C4ECA5551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01" y="898947"/>
            <a:ext cx="2101314" cy="163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5A70B-4EA2-453E-B12B-2E7CD1E8913C}"/>
              </a:ext>
            </a:extLst>
          </p:cNvPr>
          <p:cNvSpPr txBox="1"/>
          <p:nvPr/>
        </p:nvSpPr>
        <p:spPr>
          <a:xfrm>
            <a:off x="1424812" y="2741485"/>
            <a:ext cx="17174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Светлана Бояджиева</a:t>
            </a:r>
            <a:r>
              <a:rPr lang="bg-BG" sz="1100" dirty="0">
                <a:solidFill>
                  <a:srgbClr val="24292E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10</a:t>
            </a:r>
            <a:r>
              <a:rPr lang="bg-BG" sz="1100" dirty="0">
                <a:solidFill>
                  <a:srgbClr val="24292E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В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-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Scrum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Train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er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endParaRPr lang="bg-BG" sz="1100" dirty="0"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3B4B1-4A94-41BB-B2A1-904A0114CC69}"/>
              </a:ext>
            </a:extLst>
          </p:cNvPr>
          <p:cNvSpPr txBox="1"/>
          <p:nvPr/>
        </p:nvSpPr>
        <p:spPr>
          <a:xfrm>
            <a:off x="5445896" y="2725187"/>
            <a:ext cx="190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Георги Жечев 10</a:t>
            </a:r>
            <a:r>
              <a:rPr lang="bg-BG" sz="1200" dirty="0">
                <a:solidFill>
                  <a:srgbClr val="24292E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Б</a:t>
            </a:r>
            <a:r>
              <a:rPr lang="bg-BG" sz="12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- </a:t>
            </a:r>
          </a:p>
          <a:p>
            <a:r>
              <a:rPr lang="bg-BG" sz="12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Backend</a:t>
            </a:r>
            <a:r>
              <a:rPr lang="bg-BG" sz="12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2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Developer</a:t>
            </a:r>
            <a:endParaRPr lang="bg-BG" sz="1200" dirty="0"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C6161-AA2D-42A1-AC93-3B08FBB58B8C}"/>
              </a:ext>
            </a:extLst>
          </p:cNvPr>
          <p:cNvSpPr txBox="1"/>
          <p:nvPr/>
        </p:nvSpPr>
        <p:spPr>
          <a:xfrm>
            <a:off x="9395997" y="2729598"/>
            <a:ext cx="3905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Виктория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Болашикова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8В – </a:t>
            </a:r>
          </a:p>
          <a:p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Frontend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Developer</a:t>
            </a:r>
            <a:endParaRPr lang="bg-BG" sz="1100" dirty="0">
              <a:latin typeface="Bahnschrift" panose="020B0502040204020203" pitchFamily="34" charset="0"/>
            </a:endParaRPr>
          </a:p>
        </p:txBody>
      </p:sp>
      <p:pic>
        <p:nvPicPr>
          <p:cNvPr id="17" name="Picture 16" descr="A picture containing person, wall, clothing, young&#10;&#10;Description automatically generated">
            <a:extLst>
              <a:ext uri="{FF2B5EF4-FFF2-40B4-BE49-F238E27FC236}">
                <a16:creationId xmlns:a16="http://schemas.microsoft.com/office/drawing/2014/main" id="{4A6B6432-2F18-4153-829D-E0B470A30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" y="3601053"/>
            <a:ext cx="2485581" cy="2035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359C1D2E-E4E3-4E7B-963E-4D67F58EE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90" y="3580034"/>
            <a:ext cx="2707960" cy="2069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picture containing person, wall, child, indoor&#10;&#10;Description automatically generated">
            <a:extLst>
              <a:ext uri="{FF2B5EF4-FFF2-40B4-BE49-F238E27FC236}">
                <a16:creationId xmlns:a16="http://schemas.microsoft.com/office/drawing/2014/main" id="{76D55730-581E-4633-8720-7EDE6C769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92" y="3580033"/>
            <a:ext cx="2550577" cy="2069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 descr="A picture containing person, wall, indoor, shirt&#10;&#10;Description automatically generated">
            <a:extLst>
              <a:ext uri="{FF2B5EF4-FFF2-40B4-BE49-F238E27FC236}">
                <a16:creationId xmlns:a16="http://schemas.microsoft.com/office/drawing/2014/main" id="{A5C72542-A682-482A-B4BE-BA38A073D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11" y="3580033"/>
            <a:ext cx="2507832" cy="2056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1B1166-F2EA-4C17-A313-7A4AE4CAE76C}"/>
              </a:ext>
            </a:extLst>
          </p:cNvPr>
          <p:cNvSpPr txBox="1"/>
          <p:nvPr/>
        </p:nvSpPr>
        <p:spPr>
          <a:xfrm>
            <a:off x="221195" y="5854672"/>
            <a:ext cx="2137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Георги Василев 9А –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Designer</a:t>
            </a:r>
            <a:endParaRPr lang="bg-BG" sz="1100" dirty="0"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BE6B3E-E2E7-4638-8A10-D57A30C9C4B4}"/>
              </a:ext>
            </a:extLst>
          </p:cNvPr>
          <p:cNvSpPr txBox="1"/>
          <p:nvPr/>
        </p:nvSpPr>
        <p:spPr>
          <a:xfrm>
            <a:off x="3123137" y="5854672"/>
            <a:ext cx="2746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Георги Иванов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9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Б -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Backend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Developer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endParaRPr lang="bg-BG" sz="1100" dirty="0"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22B74D-9DE2-4258-80A8-977D125C9813}"/>
              </a:ext>
            </a:extLst>
          </p:cNvPr>
          <p:cNvSpPr txBox="1"/>
          <p:nvPr/>
        </p:nvSpPr>
        <p:spPr>
          <a:xfrm>
            <a:off x="6318400" y="5854672"/>
            <a:ext cx="28632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Самуил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Шкварла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8Г -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Frontend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Developer</a:t>
            </a:r>
            <a:endParaRPr lang="bg-BG" sz="1100" dirty="0"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B61561-5DE5-4BF8-AAB1-DDDD4F681AF8}"/>
              </a:ext>
            </a:extLst>
          </p:cNvPr>
          <p:cNvSpPr txBox="1"/>
          <p:nvPr/>
        </p:nvSpPr>
        <p:spPr>
          <a:xfrm>
            <a:off x="9382899" y="5854672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Стелиян Кехайов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8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Г</a:t>
            </a:r>
            <a:r>
              <a:rPr lang="de-DE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-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Backend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bg-BG" sz="1100" dirty="0" err="1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Developer</a:t>
            </a:r>
            <a:r>
              <a:rPr lang="bg-BG" sz="1100" dirty="0">
                <a:solidFill>
                  <a:srgbClr val="24292E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endParaRPr lang="bg-BG" sz="11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9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E2B399-F3CE-4402-9418-377080B9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C2AA197-7A04-4AAA-A357-07EF9F4D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CCE44998-768E-4717-B599-E07990B4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E1BF0E-C7F9-421D-A592-61FF7C7C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7" y="3090420"/>
            <a:ext cx="10404766" cy="350619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49" y="230273"/>
            <a:ext cx="10744153" cy="1499736"/>
          </a:xfrm>
        </p:spPr>
        <p:txBody>
          <a:bodyPr anchor="t">
            <a:normAutofit/>
          </a:bodyPr>
          <a:lstStyle/>
          <a:p>
            <a:pPr algn="l"/>
            <a:r>
              <a:rPr kumimoji="0" lang="bg-BG" altLang="bg-BG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Етапи на развитие </a:t>
            </a:r>
            <a:endParaRPr lang="bg-BG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334" y="2197388"/>
            <a:ext cx="5037525" cy="3903162"/>
          </a:xfrm>
        </p:spPr>
        <p:txBody>
          <a:bodyPr anchor="ctr">
            <a:normAutofit/>
          </a:bodyPr>
          <a:lstStyle/>
          <a:p>
            <a:pPr algn="l"/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5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32FE2BE-3CE4-4BB3-8B86-D4B873EA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7" r="9089" b="47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7" name="Rectangle 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kumimoji="0" lang="bg-BG" altLang="bg-BG" sz="48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bg-BG" altLang="bg-BG" sz="4800" b="0" i="0" u="none" strike="noStrike" cap="none" normalizeH="0" baseline="0" dirty="0">
                <a:ln>
                  <a:noFill/>
                </a:ln>
                <a:effectLst/>
                <a:latin typeface="Bahnschrift" panose="020B0502040204020203" pitchFamily="34" charset="0"/>
              </a:rPr>
              <a:t>Цел и идея на проекта</a:t>
            </a:r>
            <a:endParaRPr lang="bg-BG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bg-BG" sz="2000"/>
          </a:p>
        </p:txBody>
      </p:sp>
      <p:sp>
        <p:nvSpPr>
          <p:cNvPr id="88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3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E2B399-F3CE-4402-9418-377080B9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C2AA197-7A04-4AAA-A357-07EF9F4D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CCE44998-768E-4717-B599-E07990B4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498" y="139507"/>
            <a:ext cx="10744153" cy="1499736"/>
          </a:xfrm>
        </p:spPr>
        <p:txBody>
          <a:bodyPr anchor="t">
            <a:normAutofit/>
          </a:bodyPr>
          <a:lstStyle/>
          <a:p>
            <a:pPr algn="l"/>
            <a:r>
              <a:rPr lang="bg-BG" sz="4800" dirty="0">
                <a:solidFill>
                  <a:schemeClr val="bg1"/>
                </a:solidFill>
                <a:latin typeface="Bahnschrift" panose="020B0502040204020203" pitchFamily="34" charset="0"/>
              </a:rPr>
              <a:t>Избрани програми за работа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5F4A6-B73F-4C9A-9FBE-9B58DBCE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811" y="1419208"/>
            <a:ext cx="1606526" cy="14013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367035-4E1E-487E-8F9F-25BAC18E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385" y="3937959"/>
            <a:ext cx="2450804" cy="163387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46" y="593709"/>
            <a:ext cx="5037525" cy="3903162"/>
          </a:xfrm>
        </p:spPr>
        <p:txBody>
          <a:bodyPr anchor="ctr">
            <a:normAutofit/>
          </a:bodyPr>
          <a:lstStyle/>
          <a:p>
            <a:pPr algn="l"/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6AA53-BA91-4155-8BEA-D761EFF1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01" y="1419208"/>
            <a:ext cx="1469263" cy="131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C4F2D-3126-416A-B111-0F4E76E0D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00" y="1483274"/>
            <a:ext cx="1242102" cy="1252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02685-56F2-446B-B9DA-EE3542E7D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849" y="1448308"/>
            <a:ext cx="1277973" cy="1296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B4B86-1B49-4D87-A3F5-89E2A11C3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498" y="4092669"/>
            <a:ext cx="2460066" cy="1324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4A5A5-0370-4701-9BD1-CC4645F80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995" y="4184869"/>
            <a:ext cx="1828959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E2B399-F3CE-4402-9418-377080B9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C2AA197-7A04-4AAA-A357-07EF9F4D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CCE44998-768E-4717-B599-E07990B4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2484" y="139507"/>
            <a:ext cx="10744153" cy="1499736"/>
          </a:xfrm>
        </p:spPr>
        <p:txBody>
          <a:bodyPr anchor="t">
            <a:normAutofit/>
          </a:bodyPr>
          <a:lstStyle/>
          <a:p>
            <a:pPr algn="l"/>
            <a:r>
              <a:rPr lang="bg-BG" sz="4800" dirty="0">
                <a:solidFill>
                  <a:schemeClr val="bg1"/>
                </a:solidFill>
                <a:latin typeface="Bahnschrift" panose="020B0502040204020203" pitchFamily="34" charset="0"/>
              </a:rPr>
              <a:t>Бъдещи идеи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334" y="2197388"/>
            <a:ext cx="5037525" cy="3903162"/>
          </a:xfrm>
        </p:spPr>
        <p:txBody>
          <a:bodyPr anchor="ctr">
            <a:normAutofit/>
          </a:bodyPr>
          <a:lstStyle/>
          <a:p>
            <a:pPr algn="l"/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D3B94-4219-43C0-8B7A-B41CF26D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08" y="2366794"/>
            <a:ext cx="6791325" cy="3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E2B399-F3CE-4402-9418-377080B9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C2AA197-7A04-4AAA-A357-07EF9F4D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CCE44998-768E-4717-B599-E07990B4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88314-CE2E-43E9-AB2A-5EAAD55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90" y="2410514"/>
            <a:ext cx="10744153" cy="1499736"/>
          </a:xfrm>
        </p:spPr>
        <p:txBody>
          <a:bodyPr anchor="t">
            <a:normAutofit/>
          </a:bodyPr>
          <a:lstStyle/>
          <a:p>
            <a:pPr algn="l"/>
            <a:r>
              <a:rPr lang="bg-BG" sz="4800" dirty="0">
                <a:solidFill>
                  <a:schemeClr val="bg1"/>
                </a:solidFill>
                <a:latin typeface="Bahnschrift" panose="020B0502040204020203" pitchFamily="34" charset="0"/>
              </a:rPr>
              <a:t>Благодарим за </a:t>
            </a:r>
            <a:br>
              <a:rPr lang="bg-BG" sz="48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bg-BG" sz="4800" dirty="0">
                <a:solidFill>
                  <a:schemeClr val="bg1"/>
                </a:solidFill>
                <a:latin typeface="Bahnschrift" panose="020B0502040204020203" pitchFamily="34" charset="0"/>
              </a:rPr>
              <a:t>вниманието!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DF16D-A1C5-4636-97E4-CEFB70D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946" y="877232"/>
            <a:ext cx="4566300" cy="45663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FE141F-7AA7-4931-BAF2-DAAE13EC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334" y="2197388"/>
            <a:ext cx="5037525" cy="3903162"/>
          </a:xfrm>
        </p:spPr>
        <p:txBody>
          <a:bodyPr anchor="ctr">
            <a:normAutofit/>
          </a:bodyPr>
          <a:lstStyle/>
          <a:p>
            <a:pPr algn="l"/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9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79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Office Theme</vt:lpstr>
      <vt:lpstr>TEAM - THE GODS</vt:lpstr>
      <vt:lpstr> Нашият отбор</vt:lpstr>
      <vt:lpstr>Етапи на развитие </vt:lpstr>
      <vt:lpstr> Цел и идея на проекта</vt:lpstr>
      <vt:lpstr>Избрани програми за работа</vt:lpstr>
      <vt:lpstr>Бъдещи идеи</vt:lpstr>
      <vt:lpstr>Благодарим за 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- THE GODS</dc:title>
  <dc:creator>Георги Василев</dc:creator>
  <cp:lastModifiedBy>Георги Василев</cp:lastModifiedBy>
  <cp:revision>8</cp:revision>
  <dcterms:created xsi:type="dcterms:W3CDTF">2021-06-27T17:00:11Z</dcterms:created>
  <dcterms:modified xsi:type="dcterms:W3CDTF">2021-06-27T18:08:26Z</dcterms:modified>
</cp:coreProperties>
</file>